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393" r:id="rId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2B82"/>
    <a:srgbClr val="83CEE3"/>
    <a:srgbClr val="4D74B7"/>
    <a:srgbClr val="5CA2D9"/>
    <a:srgbClr val="75C9EB"/>
    <a:srgbClr val="00409E"/>
    <a:srgbClr val="003A8C"/>
    <a:srgbClr val="1A69B6"/>
    <a:srgbClr val="7DC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2D5ABB26-0587-4C30-8999-92F81FD0307C}" styleName="No Style, No Grid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>
              <a:noFill/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>
              <a:noFill/>
            </a:ln>
          </a:bottom>
        </a:tcBdr>
        <a:fill>
          <a:solidFill>
            <a:schemeClr val="l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BC89EF96-8CEA-46FF-86C4-4CE0E7609802}" styleName="Светлый стиль 3 — акцент 1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accent1"/>
              </a:solidFill>
            </a:ln>
          </a:left>
          <a:right>
            <a:ln w="12700">
              <a:solidFill>
                <a:schemeClr val="accent1"/>
              </a:solidFill>
            </a:ln>
          </a:right>
          <a:top>
            <a:ln w="12700">
              <a:solidFill>
                <a:schemeClr val="accent1"/>
              </a:solidFill>
            </a:ln>
          </a:top>
          <a:bottom>
            <a:ln w="12700">
              <a:solidFill>
                <a:schemeClr val="accent1"/>
              </a:solidFill>
            </a:ln>
          </a:bottom>
          <a:insideH>
            <a:ln w="12700">
              <a:solidFill>
                <a:schemeClr val="accent1"/>
              </a:solidFill>
            </a:ln>
          </a:insideH>
          <a:insideV>
            <a:ln w="12700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  <a:fill>
          <a:solidFill>
            <a:schemeClr val="accent1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50800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25400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BDBED569-4797-4DF1-A0F4-6AAB3CD982D8}" styleName="Light Style 3 - Accent 5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accent5"/>
              </a:solidFill>
            </a:ln>
          </a:left>
          <a:right>
            <a:ln w="12700">
              <a:solidFill>
                <a:schemeClr val="accent5"/>
              </a:solidFill>
            </a:ln>
          </a:right>
          <a:top>
            <a:ln w="12700">
              <a:solidFill>
                <a:schemeClr val="accent5"/>
              </a:solidFill>
            </a:ln>
          </a:top>
          <a:bottom>
            <a:ln w="12700">
              <a:solidFill>
                <a:schemeClr val="accent5"/>
              </a:solidFill>
            </a:ln>
          </a:bottom>
          <a:insideH>
            <a:ln w="12700">
              <a:solidFill>
                <a:schemeClr val="accent5"/>
              </a:solidFill>
            </a:ln>
          </a:insideH>
          <a:insideV>
            <a:ln w="12700">
              <a:solidFill>
                <a:schemeClr val="accent5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</a:tcStyle>
    </a:lastCol>
    <a:firstCol>
      <a:tcTxStyle b="on">
        <a:fontRef idx="minor">
          <a:prstClr val="black"/>
        </a:fontRef>
        <a:schemeClr val="dk1"/>
      </a:tcTxStyle>
      <a:tcStyle>
        <a:tcBdr/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38100">
              <a:solidFill>
                <a:schemeClr val="accent5"/>
              </a:solidFill>
            </a:ln>
          </a:top>
        </a:tcBdr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 w="38100">
              <a:solidFill>
                <a:schemeClr val="accent5"/>
              </a:solidFill>
            </a:ln>
          </a:bottom>
        </a:tcBdr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173" autoAdjust="0"/>
    <p:restoredTop sz="94660"/>
  </p:normalViewPr>
  <p:slideViewPr>
    <p:cSldViewPr snapToGrid="0">
      <p:cViewPr>
        <p:scale>
          <a:sx n="90" d="100"/>
          <a:sy n="90" d="100"/>
        </p:scale>
        <p:origin x="-2304" y="-6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23E62-5647-4529-A6D7-EC7E5D1B117C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49BB8-EB53-4E4F-90B5-F84CC40FC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739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49BB8-EB53-4E4F-90B5-F84CC40FC03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66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Slide 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fld id="{319430EE-F783-49BB-B8B4-FEAB12B28BF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itle and Two 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 bwMode="auto"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fld id="{BE6A1F2F-4758-4D2F-95E1-3AF0C323755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fld id="{F49D7B23-D0F5-4FF2-9C98-4CF72048C363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 bwMode="auto">
          <a:xfrm>
            <a:off x="839788" y="2505074"/>
            <a:ext cx="51577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body" idx="3"/>
          </p:nvPr>
        </p:nvSpPr>
        <p:spPr bwMode="auto">
          <a:xfrm>
            <a:off x="6172200" y="1681163"/>
            <a:ext cx="51831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body" idx="4"/>
          </p:nvPr>
        </p:nvSpPr>
        <p:spPr bwMode="auto">
          <a:xfrm>
            <a:off x="6172200" y="2505074"/>
            <a:ext cx="51831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fld id="{DE0303B2-70F7-4CE1-9AE2-3047C348D179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Title, Text and 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 bwMode="auto"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fld id="{32C4082E-79D1-4B09-BEFA-83679C6852E7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Title and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 bwMode="auto"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 bwMode="auto"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>
              <a:defRPr/>
            </a:pPr>
            <a:r>
              <a:t>Образец текста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fld id="{28A5CF6F-1DD1-46C3-A78A-43316CF35646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fld id="{808BDD01-4FE3-4553-B47E-78695704C379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 bwMode="auto"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 bwMode="auto"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defRPr/>
            </a:pPr>
            <a:fld id="{025353A9-5D7D-4731-ACAA-D55F60B49462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>
              <a:defRPr/>
            </a:pPr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t>Образец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t>28.07.2025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9CAFCB9-47A8-4609-907F-DA8137C5ECB5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xStyles>
    <p:titleStyle>
      <a:defPPr/>
      <a:lvl1pPr lvl="0"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44080" y="1164380"/>
            <a:ext cx="3979943" cy="546100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Shape 88">
            <a:extLst>
              <a:ext uri="{FF2B5EF4-FFF2-40B4-BE49-F238E27FC236}">
                <a16:creationId xmlns:a16="http://schemas.microsoft.com/office/drawing/2014/main" xmlns="" id="{38AFCCF5-E1F0-4BB8-A67F-342BB997A4BB}"/>
              </a:ext>
            </a:extLst>
          </p:cNvPr>
          <p:cNvSpPr txBox="1"/>
          <p:nvPr/>
        </p:nvSpPr>
        <p:spPr bwMode="auto">
          <a:xfrm>
            <a:off x="2369665" y="0"/>
            <a:ext cx="7997922" cy="110232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Black"/>
                <a:cs typeface="Times New Roman" panose="02020603050405020304" pitchFamily="18" charset="0"/>
              </a:rPr>
              <a:t>ГБПОУ КК «БЕЛОРЕЧЕНСКИЙ ИНДУСТРИАЛЬНО-ТЕХНОЛОГИЧЕСКИЙ ТЕХНИКУМ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Arial Black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E00B96-C17E-47B0-9F7E-8FAD7A8E9494}"/>
              </a:ext>
            </a:extLst>
          </p:cNvPr>
          <p:cNvSpPr txBox="1"/>
          <p:nvPr/>
        </p:nvSpPr>
        <p:spPr bwMode="auto">
          <a:xfrm>
            <a:off x="0" y="1242646"/>
            <a:ext cx="9045324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ЦЕЛЕВОЕ ОБУЧЕНИЕ!</a:t>
            </a:r>
          </a:p>
          <a:p>
            <a:pPr>
              <a:lnSpc>
                <a:spcPct val="90000"/>
              </a:lnSpc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18969" y="28381"/>
            <a:ext cx="958394" cy="10145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511" y="0"/>
            <a:ext cx="1348154" cy="1290772"/>
          </a:xfrm>
          <a:prstGeom prst="rect">
            <a:avLst/>
          </a:prstGeom>
        </p:spPr>
      </p:pic>
      <p:sp>
        <p:nvSpPr>
          <p:cNvPr id="14" name="Объект 11"/>
          <p:cNvSpPr txBox="1">
            <a:spLocks/>
          </p:cNvSpPr>
          <p:nvPr/>
        </p:nvSpPr>
        <p:spPr>
          <a:xfrm>
            <a:off x="202018" y="1686013"/>
            <a:ext cx="7942061" cy="5015775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228600" lvl="0" indent="-228600" algn="l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700" b="1" u="sng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 срок обучение 3 года 10 мес.)  </a:t>
            </a:r>
            <a:r>
              <a:rPr lang="ru-RU" sz="20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специальности  18.02.14 «Химическая технология производства химических соединений»  </a:t>
            </a:r>
            <a:endParaRPr lang="ru-RU" sz="2000" b="1" u="sng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(срок обучения 1 год 10 месяцев) по профессии 08.01.31 Электромонтаж электрических сетей и электрооборудования</a:t>
            </a:r>
            <a:endParaRPr lang="ru-RU" sz="2000" b="1" u="sng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возможность заключить целевой договор с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ЕвроХим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-БМУ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подробности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заключении 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целевого договора, а также </a:t>
            </a: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одать </a:t>
            </a: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заявку 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рассмотрение можно 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следующими </a:t>
            </a: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способами: 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 у работодателя 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в приемной комиссии техникума.</a:t>
            </a:r>
          </a:p>
          <a:p>
            <a:pPr marL="269875" indent="0">
              <a:lnSpc>
                <a:spcPct val="110000"/>
              </a:lnSpc>
              <a:buNone/>
            </a:pP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подачи заявки на целевое обучение необходимо заполнить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документы:</a:t>
            </a:r>
            <a:endParaRPr lang="ru-RU" sz="1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0">
              <a:lnSpc>
                <a:spcPct val="110000"/>
              </a:lnSpc>
              <a:buNone/>
            </a:pP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-заявление;</a:t>
            </a:r>
          </a:p>
          <a:p>
            <a:pPr marL="269875" indent="0">
              <a:lnSpc>
                <a:spcPct val="110000"/>
              </a:lnSpc>
              <a:buNone/>
            </a:pP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-согласие на обработку персональных данных;</a:t>
            </a:r>
          </a:p>
          <a:p>
            <a:pPr marL="269875" indent="0">
              <a:lnSpc>
                <a:spcPct val="110000"/>
              </a:lnSpc>
              <a:buNone/>
            </a:pP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опию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аттестата</a:t>
            </a:r>
            <a:endParaRPr lang="ru-RU" sz="1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0">
              <a:lnSpc>
                <a:spcPct val="120000"/>
              </a:lnSpc>
              <a:buNone/>
            </a:pPr>
            <a:endParaRPr lang="ru-RU" sz="1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prstClr val="white"/>
              </a:buClr>
            </a:pPr>
            <a:endParaRPr lang="ru-RU" sz="15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4" name="Объект 8"/>
          <p:cNvSpPr txBox="1">
            <a:spLocks/>
          </p:cNvSpPr>
          <p:nvPr/>
        </p:nvSpPr>
        <p:spPr>
          <a:xfrm>
            <a:off x="8242757" y="1164380"/>
            <a:ext cx="3828639" cy="553740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ПАКЕТ ПО ЦЕЛЕВОМУ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ДОГОВОРУ</a:t>
            </a: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ПОВЫШЕННАЯ СТИПЕНДИЯ;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ПРОХОЖДЕНИЕ ПРАКТИКИ У БУДУЩЕГО РАБОТОДАТЕЛЯ ПОД РУКОВОДСТВОМ ОПЫТНЫХ НАСТАВНИКОВ;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ПОСЛЕ ОКОНЧАНИЯ ТЕХНИКУМА ВЫПУСКНИКА ТРУДОУСТРАИВАЮТ ПО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СПЕЦИАЛЬНОСТИ.</a:t>
            </a:r>
          </a:p>
          <a:p>
            <a:pPr marL="0" indent="0">
              <a:buNone/>
            </a:pPr>
            <a:endParaRPr lang="ru-RU" sz="11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КОНСУЛЬТАЦИИ ОБРАЩАТЬСЯ :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ЕвроХим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-БМУ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Белореченский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Дружнинское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поселение,                              р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уководитель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центра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Зеликова Анна Михайловна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+7 8615574534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 почта </a:t>
            </a:r>
            <a:r>
              <a:rPr lang="en-US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anna.zelikova@eurochem.ru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КК БИТТ Краснодарский край, г. Белореченск, проезд Промышленный 15 А.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по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                       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Магомедова Светлана Сергеевна</a:t>
            </a:r>
          </a:p>
          <a:p>
            <a:pPr marL="0" indent="0">
              <a:buNone/>
            </a:pP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7-988-528-93-63 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эл.почта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bitt_zam@mail.ru</a:t>
            </a:r>
            <a:endParaRPr 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Объект 8"/>
          <p:cNvSpPr txBox="1">
            <a:spLocks/>
          </p:cNvSpPr>
          <p:nvPr/>
        </p:nvSpPr>
        <p:spPr>
          <a:xfrm>
            <a:off x="8855243" y="3911849"/>
            <a:ext cx="3064042" cy="2713539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/>
          </a:bodyPr>
          <a:lstStyle>
            <a:defPPr/>
            <a:lvl1pPr marL="228600" lvl="0" indent="-228600" algn="l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/>
              <a:buNone/>
            </a:pP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/>
              <a:buNone/>
            </a:pP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129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2720</TotalTime>
  <Words>197</Words>
  <Application>Microsoft Office PowerPoint</Application>
  <DocSecurity>0</DocSecurity>
  <PresentationFormat>Произвольный</PresentationFormat>
  <Paragraphs>27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ЗАГОЛОВОК ЗАГОЛОВОК</dc:title>
  <dc:creator>Колчанов Андрей Викторович</dc:creator>
  <cp:lastModifiedBy>Савелий</cp:lastModifiedBy>
  <cp:revision>255</cp:revision>
  <dcterms:created xsi:type="dcterms:W3CDTF">2025-07-16T08:45:26Z</dcterms:created>
  <dcterms:modified xsi:type="dcterms:W3CDTF">2026-07-28T18:35:38Z</dcterms:modified>
  <dc:identifier/>
  <dc:language/>
  <cp:version/>
</cp:coreProperties>
</file>